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  <Relationship Id='rId38' Target='slides/slide33.xml' Type='http://schemas.openxmlformats.org/officeDocument/2006/relationships/slide' />
  <Relationship Id='rId39' Target='slides/slide34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3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8' Target='../media/image32.png' Type='http://schemas.openxmlformats.org/officeDocument/2006/relationships/image' />
</Relationships>

</file>

<file path=ppt/slides/_rels/slide3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9' Target='../media/image33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7BDA0E76-4B5A-4E8A-863A-630EF9FC5C9E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air bnb assignment 6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B6CCD9D1-2F5E-4A8B-BFB8-D06BB15BDACF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12/04/23 12:38:28 am IST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9" id="10" name="slide10">
            <a:extLst>
              <a:ext uri="{FF2B5EF4-FFF2-40B4-BE49-F238E27FC236}">
                <a16:creationId xmlns:a16="http://schemas.microsoft.com/office/drawing/2014/main" id="{A0E8E0B3-7896-45C2-AB61-488003C7FF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17" y="0"/>
            <a:ext cx="6112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0" id="11" name="slide11">
            <a:extLst>
              <a:ext uri="{FF2B5EF4-FFF2-40B4-BE49-F238E27FC236}">
                <a16:creationId xmlns:a16="http://schemas.microsoft.com/office/drawing/2014/main" id="{D8E697B4-FEC5-47FE-9DDF-7833A1B7A9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10" y="0"/>
            <a:ext cx="71533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1" id="12" name="slide12">
            <a:extLst>
              <a:ext uri="{FF2B5EF4-FFF2-40B4-BE49-F238E27FC236}">
                <a16:creationId xmlns:a16="http://schemas.microsoft.com/office/drawing/2014/main" id="{03A92942-4965-4AB5-9A76-6A1F0B08A3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500062"/>
            <a:ext cx="98679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2" id="13" name="slide13">
            <a:extLst>
              <a:ext uri="{FF2B5EF4-FFF2-40B4-BE49-F238E27FC236}">
                <a16:creationId xmlns:a16="http://schemas.microsoft.com/office/drawing/2014/main" id="{C23A186A-8C91-4529-8F08-AAEDB43B968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146" y="0"/>
            <a:ext cx="1547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3" id="14" name="slide14">
            <a:extLst>
              <a:ext uri="{FF2B5EF4-FFF2-40B4-BE49-F238E27FC236}">
                <a16:creationId xmlns:a16="http://schemas.microsoft.com/office/drawing/2014/main" id="{DBE221DC-764D-4F20-A43F-AFBA37D55D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500062"/>
            <a:ext cx="98679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4" id="15" name="slide15">
            <a:extLst>
              <a:ext uri="{FF2B5EF4-FFF2-40B4-BE49-F238E27FC236}">
                <a16:creationId xmlns:a16="http://schemas.microsoft.com/office/drawing/2014/main" id="{CD11E579-188C-453C-9212-203A8B87DFD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17" y="0"/>
            <a:ext cx="1541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5" id="16" name="slide16">
            <a:extLst>
              <a:ext uri="{FF2B5EF4-FFF2-40B4-BE49-F238E27FC236}">
                <a16:creationId xmlns:a16="http://schemas.microsoft.com/office/drawing/2014/main" id="{EE26B66E-3640-4D82-AC9B-22D9478B61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2747962"/>
            <a:ext cx="99631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6" id="17" name="slide17">
            <a:extLst>
              <a:ext uri="{FF2B5EF4-FFF2-40B4-BE49-F238E27FC236}">
                <a16:creationId xmlns:a16="http://schemas.microsoft.com/office/drawing/2014/main" id="{9FFE5FA5-2EC5-445B-9082-BDF9B7D26EE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203" y="0"/>
            <a:ext cx="7673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7" id="18" name="slide18">
            <a:extLst>
              <a:ext uri="{FF2B5EF4-FFF2-40B4-BE49-F238E27FC236}">
                <a16:creationId xmlns:a16="http://schemas.microsoft.com/office/drawing/2014/main" id="{6EEDF516-D50A-4E4F-98C1-058B44279AA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82" y="0"/>
            <a:ext cx="432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8" id="19" name="slide19">
            <a:extLst>
              <a:ext uri="{FF2B5EF4-FFF2-40B4-BE49-F238E27FC236}">
                <a16:creationId xmlns:a16="http://schemas.microsoft.com/office/drawing/2014/main" id="{BB9613C0-F987-465F-BB44-D0000D0EA37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78" y="0"/>
            <a:ext cx="645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" id="2" name="slide2">
            <a:extLst>
              <a:ext uri="{FF2B5EF4-FFF2-40B4-BE49-F238E27FC236}">
                <a16:creationId xmlns:a16="http://schemas.microsoft.com/office/drawing/2014/main" id="{8A93A655-5578-42E7-9F54-9657F31B69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500062"/>
            <a:ext cx="98679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9" id="20" name="slide20">
            <a:extLst>
              <a:ext uri="{FF2B5EF4-FFF2-40B4-BE49-F238E27FC236}">
                <a16:creationId xmlns:a16="http://schemas.microsoft.com/office/drawing/2014/main" id="{E4A13D04-528D-469A-85B1-05CE84BD1BD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317" y="0"/>
            <a:ext cx="9599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" id="21" name="slide21">
            <a:extLst>
              <a:ext uri="{FF2B5EF4-FFF2-40B4-BE49-F238E27FC236}">
                <a16:creationId xmlns:a16="http://schemas.microsoft.com/office/drawing/2014/main" id="{9D4CFF1F-7980-4817-9609-EF83F74914F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2" id="22" name="slide22">
            <a:extLst>
              <a:ext uri="{FF2B5EF4-FFF2-40B4-BE49-F238E27FC236}">
                <a16:creationId xmlns:a16="http://schemas.microsoft.com/office/drawing/2014/main" id="{DFF2548E-E630-4EB8-B318-C7F4F679A1C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3" id="23" name="slide23">
            <a:extLst>
              <a:ext uri="{FF2B5EF4-FFF2-40B4-BE49-F238E27FC236}">
                <a16:creationId xmlns:a16="http://schemas.microsoft.com/office/drawing/2014/main" id="{C8EF6BAD-CAF1-44E6-86A7-1598780576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4" id="24" name="slide24">
            <a:extLst>
              <a:ext uri="{FF2B5EF4-FFF2-40B4-BE49-F238E27FC236}">
                <a16:creationId xmlns:a16="http://schemas.microsoft.com/office/drawing/2014/main" id="{94D265A7-E7DC-4D3B-BDE0-8B0500C579B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5" id="25" name="slide25">
            <a:extLst>
              <a:ext uri="{FF2B5EF4-FFF2-40B4-BE49-F238E27FC236}">
                <a16:creationId xmlns:a16="http://schemas.microsoft.com/office/drawing/2014/main" id="{DE10AE41-D833-4121-921E-7C9471E9464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6" id="26" name="slide26">
            <a:extLst>
              <a:ext uri="{FF2B5EF4-FFF2-40B4-BE49-F238E27FC236}">
                <a16:creationId xmlns:a16="http://schemas.microsoft.com/office/drawing/2014/main" id="{FBE66D27-D00C-4EBD-B524-27DF383947A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7" id="27" name="slide27">
            <a:extLst>
              <a:ext uri="{FF2B5EF4-FFF2-40B4-BE49-F238E27FC236}">
                <a16:creationId xmlns:a16="http://schemas.microsoft.com/office/drawing/2014/main" id="{F9782A46-CC7A-44CF-AE36-B2E8952CCA5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8" id="28" name="slide28">
            <a:extLst>
              <a:ext uri="{FF2B5EF4-FFF2-40B4-BE49-F238E27FC236}">
                <a16:creationId xmlns:a16="http://schemas.microsoft.com/office/drawing/2014/main" id="{372FF7CD-25EC-4377-85C6-E7BDBC68381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9" id="29" name="slide29">
            <a:extLst>
              <a:ext uri="{FF2B5EF4-FFF2-40B4-BE49-F238E27FC236}">
                <a16:creationId xmlns:a16="http://schemas.microsoft.com/office/drawing/2014/main" id="{704AF304-47B8-4BAD-8975-5346E9EF379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2" id="3" name="slide3">
            <a:extLst>
              <a:ext uri="{FF2B5EF4-FFF2-40B4-BE49-F238E27FC236}">
                <a16:creationId xmlns:a16="http://schemas.microsoft.com/office/drawing/2014/main" id="{581CF771-752F-4F60-964A-F3A1DC31DB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80" y="0"/>
            <a:ext cx="7428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0" id="30" name="slide30">
            <a:extLst>
              <a:ext uri="{FF2B5EF4-FFF2-40B4-BE49-F238E27FC236}">
                <a16:creationId xmlns:a16="http://schemas.microsoft.com/office/drawing/2014/main" id="{059898AE-68BB-4788-8666-37EB690E1E7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1" id="31" name="slide31">
            <a:extLst>
              <a:ext uri="{FF2B5EF4-FFF2-40B4-BE49-F238E27FC236}">
                <a16:creationId xmlns:a16="http://schemas.microsoft.com/office/drawing/2014/main" id="{B76B08FA-8CF8-4DD4-9794-9201ECB971D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2" id="32" name="slide32">
            <a:extLst>
              <a:ext uri="{FF2B5EF4-FFF2-40B4-BE49-F238E27FC236}">
                <a16:creationId xmlns:a16="http://schemas.microsoft.com/office/drawing/2014/main" id="{C611916A-01EE-4726-9005-CBAF482C369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3" id="33" name="slide33">
            <a:extLst>
              <a:ext uri="{FF2B5EF4-FFF2-40B4-BE49-F238E27FC236}">
                <a16:creationId xmlns:a16="http://schemas.microsoft.com/office/drawing/2014/main" id="{B24DEB74-A13B-4C67-8024-FDFAE1A2647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4" id="34" name="slide34">
            <a:extLst>
              <a:ext uri="{FF2B5EF4-FFF2-40B4-BE49-F238E27FC236}">
                <a16:creationId xmlns:a16="http://schemas.microsoft.com/office/drawing/2014/main" id="{501E5758-F0A2-4430-94F8-C5A12532F40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3" id="4" name="slide4">
            <a:extLst>
              <a:ext uri="{FF2B5EF4-FFF2-40B4-BE49-F238E27FC236}">
                <a16:creationId xmlns:a16="http://schemas.microsoft.com/office/drawing/2014/main" id="{0ED0D76C-EDAC-4469-AB87-30CE18D84E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906" y="0"/>
            <a:ext cx="152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4" id="5" name="slide5">
            <a:extLst>
              <a:ext uri="{FF2B5EF4-FFF2-40B4-BE49-F238E27FC236}">
                <a16:creationId xmlns:a16="http://schemas.microsoft.com/office/drawing/2014/main" id="{D5B34F2B-5355-4A48-B1C0-8FA01E5FFF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208"/>
            <a:ext cx="12192000" cy="19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5" id="6" name="slide6">
            <a:extLst>
              <a:ext uri="{FF2B5EF4-FFF2-40B4-BE49-F238E27FC236}">
                <a16:creationId xmlns:a16="http://schemas.microsoft.com/office/drawing/2014/main" id="{80BC07B6-59B2-4659-BD88-2E999AEED2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772" y="0"/>
            <a:ext cx="432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6" id="7" name="slide7">
            <a:extLst>
              <a:ext uri="{FF2B5EF4-FFF2-40B4-BE49-F238E27FC236}">
                <a16:creationId xmlns:a16="http://schemas.microsoft.com/office/drawing/2014/main" id="{FE3A4C3A-305D-47EF-9BCB-CA23228DCA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336" y="0"/>
            <a:ext cx="555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7" id="8" name="slide8">
            <a:extLst>
              <a:ext uri="{FF2B5EF4-FFF2-40B4-BE49-F238E27FC236}">
                <a16:creationId xmlns:a16="http://schemas.microsoft.com/office/drawing/2014/main" id="{C62BB97C-9E7C-42FE-8FF2-06EF49C6FC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28" y="0"/>
            <a:ext cx="1546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8" id="9" name="slide9">
            <a:extLst>
              <a:ext uri="{FF2B5EF4-FFF2-40B4-BE49-F238E27FC236}">
                <a16:creationId xmlns:a16="http://schemas.microsoft.com/office/drawing/2014/main" id="{629C705A-AE31-4F32-A943-284E78469F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700" y="0"/>
            <a:ext cx="122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34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2023-04-11T19:08:37Z</dcterms:created>
  <dcterms:modified xsi:type="dcterms:W3CDTF">2023-04-11T19:08:37Z</dcterms:modified>
</cp:coreProperties>
</file>